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4A55-A379-473F-A036-7643C76EBC63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8F25-AAE6-4BE0-B978-EEAFF4A0C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0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94A55-A379-473F-A036-7643C76EBC63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88F25-AAE6-4BE0-B978-EEAFF4A0C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0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16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3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91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7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49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6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59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76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4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32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28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07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9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정점의 법선 벡터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1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44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3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70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18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1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3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1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5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6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화면 슬라이드 쇼(4:3)</PresentationFormat>
  <Paragraphs>30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Lucida Sans Unicode</vt:lpstr>
      <vt:lpstr>Office 테마</vt:lpstr>
      <vt:lpstr>Game Programming with DirectX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정점의 법선 벡터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2021-04-01T16:13:21Z</dcterms:created>
  <dcterms:modified xsi:type="dcterms:W3CDTF">2021-04-01T16:13:21Z</dcterms:modified>
</cp:coreProperties>
</file>